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27"/>
  </p:notesMasterIdLst>
  <p:sldIdLst>
    <p:sldId id="257" r:id="rId9"/>
    <p:sldId id="256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7" r:id="rId19"/>
    <p:sldId id="274" r:id="rId20"/>
    <p:sldId id="273" r:id="rId21"/>
    <p:sldId id="272" r:id="rId22"/>
    <p:sldId id="271" r:id="rId23"/>
    <p:sldId id="270" r:id="rId24"/>
    <p:sldId id="269" r:id="rId25"/>
    <p:sldId id="26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6C7F7F-87EB-426C-983C-9F526FDF4456}" type="doc">
      <dgm:prSet loTypeId="urn:microsoft.com/office/officeart/2005/8/layout/vList3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428EDA-42D8-408B-9E34-1BA49281527F}">
      <dgm:prSet/>
      <dgm:spPr/>
      <dgm:t>
        <a:bodyPr/>
        <a:lstStyle/>
        <a:p>
          <a:pPr rtl="0"/>
          <a:r>
            <a:rPr lang="ru-RU" dirty="0" smtClean="0"/>
            <a:t>Выставка рисунков</a:t>
          </a:r>
          <a:endParaRPr lang="ru-RU" dirty="0"/>
        </a:p>
      </dgm:t>
    </dgm:pt>
    <dgm:pt modelId="{012EA41C-5FF2-41F0-81DA-2822EB4BE04A}" type="parTrans" cxnId="{1D874131-069D-42D1-8D23-8F4A7E0CDEC8}">
      <dgm:prSet/>
      <dgm:spPr/>
      <dgm:t>
        <a:bodyPr/>
        <a:lstStyle/>
        <a:p>
          <a:endParaRPr lang="ru-RU"/>
        </a:p>
      </dgm:t>
    </dgm:pt>
    <dgm:pt modelId="{F0627E51-AFC7-45E4-AA8F-F3582FE469BB}" type="sibTrans" cxnId="{1D874131-069D-42D1-8D23-8F4A7E0CDEC8}">
      <dgm:prSet/>
      <dgm:spPr/>
      <dgm:t>
        <a:bodyPr/>
        <a:lstStyle/>
        <a:p>
          <a:endParaRPr lang="ru-RU"/>
        </a:p>
      </dgm:t>
    </dgm:pt>
    <dgm:pt modelId="{E3860C20-9BAF-4A84-97E2-A29DAEECB147}">
      <dgm:prSet/>
      <dgm:spPr/>
      <dgm:t>
        <a:bodyPr/>
        <a:lstStyle/>
        <a:p>
          <a:pPr rtl="0"/>
          <a:r>
            <a:rPr lang="ru-RU" dirty="0" smtClean="0"/>
            <a:t>Выставка книг</a:t>
          </a:r>
          <a:endParaRPr lang="ru-RU" dirty="0"/>
        </a:p>
      </dgm:t>
    </dgm:pt>
    <dgm:pt modelId="{B9FAF985-884D-4765-9E60-60103A5D3978}" type="parTrans" cxnId="{955244C9-114B-4322-AC2F-5D2ADB1426D3}">
      <dgm:prSet/>
      <dgm:spPr/>
      <dgm:t>
        <a:bodyPr/>
        <a:lstStyle/>
        <a:p>
          <a:endParaRPr lang="ru-RU"/>
        </a:p>
      </dgm:t>
    </dgm:pt>
    <dgm:pt modelId="{EEE336CE-7073-4F8C-B74F-C8C74C6C6B83}" type="sibTrans" cxnId="{955244C9-114B-4322-AC2F-5D2ADB1426D3}">
      <dgm:prSet/>
      <dgm:spPr/>
      <dgm:t>
        <a:bodyPr/>
        <a:lstStyle/>
        <a:p>
          <a:endParaRPr lang="ru-RU"/>
        </a:p>
      </dgm:t>
    </dgm:pt>
    <dgm:pt modelId="{DEC5DC51-2506-45F5-B9CC-7B949F9FCB61}" type="pres">
      <dgm:prSet presAssocID="{FF6C7F7F-87EB-426C-983C-9F526FDF4456}" presName="linearFlow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1F553C-8A97-4E1E-B89B-DDFCFA52ADE8}" type="pres">
      <dgm:prSet presAssocID="{99428EDA-42D8-408B-9E34-1BA49281527F}" presName="composite" presStyleCnt="0"/>
      <dgm:spPr/>
    </dgm:pt>
    <dgm:pt modelId="{92FBD31C-90DE-46C2-8416-2CBE99D8C78D}" type="pres">
      <dgm:prSet presAssocID="{99428EDA-42D8-408B-9E34-1BA49281527F}" presName="imgShp" presStyleLbl="fgImgPlace1" presStyleIdx="0" presStyleCnt="2" custScaleX="174824" custScaleY="162180" custLinFactNeighborX="27240" custLinFactNeighborY="355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88F09C4-9415-499F-9B4D-0410C17822E1}" type="pres">
      <dgm:prSet presAssocID="{99428EDA-42D8-408B-9E34-1BA49281527F}" presName="txShp" presStyleLbl="node1" presStyleIdx="0" presStyleCnt="2" custScaleX="67086" custScaleY="40079" custLinFactNeighborX="-14352" custLinFactNeighborY="3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A3F138-4292-40FE-87A7-9040668CC3C8}" type="pres">
      <dgm:prSet presAssocID="{F0627E51-AFC7-45E4-AA8F-F3582FE469BB}" presName="spacing" presStyleCnt="0"/>
      <dgm:spPr/>
    </dgm:pt>
    <dgm:pt modelId="{AD6C16AA-EA3F-41EA-9886-9B2975379AAB}" type="pres">
      <dgm:prSet presAssocID="{E3860C20-9BAF-4A84-97E2-A29DAEECB147}" presName="composite" presStyleCnt="0"/>
      <dgm:spPr/>
    </dgm:pt>
    <dgm:pt modelId="{0CB61446-FC0F-4ACC-B9C3-034260E6213F}" type="pres">
      <dgm:prSet presAssocID="{E3860C20-9BAF-4A84-97E2-A29DAEECB147}" presName="imgShp" presStyleLbl="fgImgPlace1" presStyleIdx="1" presStyleCnt="2" custScaleX="151208" custScaleY="132738" custLinFactNeighborX="19697" custLinFactNeighborY="-1399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B27C6B7-EF78-41B7-89DB-0F6D02B93FE9}" type="pres">
      <dgm:prSet presAssocID="{E3860C20-9BAF-4A84-97E2-A29DAEECB147}" presName="txShp" presStyleLbl="node1" presStyleIdx="1" presStyleCnt="2" custScaleX="63743" custScaleY="47858" custLinFactNeighborX="-15105" custLinFactNeighborY="-10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6F199E-3671-41DA-8079-CA9AB8121AF8}" type="presOf" srcId="{99428EDA-42D8-408B-9E34-1BA49281527F}" destId="{688F09C4-9415-499F-9B4D-0410C17822E1}" srcOrd="0" destOrd="0" presId="urn:microsoft.com/office/officeart/2005/8/layout/vList3#1"/>
    <dgm:cxn modelId="{7FF54D1E-86E9-4684-8D99-A7CC838EFF78}" type="presOf" srcId="{FF6C7F7F-87EB-426C-983C-9F526FDF4456}" destId="{DEC5DC51-2506-45F5-B9CC-7B949F9FCB61}" srcOrd="0" destOrd="0" presId="urn:microsoft.com/office/officeart/2005/8/layout/vList3#1"/>
    <dgm:cxn modelId="{955244C9-114B-4322-AC2F-5D2ADB1426D3}" srcId="{FF6C7F7F-87EB-426C-983C-9F526FDF4456}" destId="{E3860C20-9BAF-4A84-97E2-A29DAEECB147}" srcOrd="1" destOrd="0" parTransId="{B9FAF985-884D-4765-9E60-60103A5D3978}" sibTransId="{EEE336CE-7073-4F8C-B74F-C8C74C6C6B83}"/>
    <dgm:cxn modelId="{A7FAE462-73C0-4874-AC3B-1CCB837EEBA9}" type="presOf" srcId="{E3860C20-9BAF-4A84-97E2-A29DAEECB147}" destId="{3B27C6B7-EF78-41B7-89DB-0F6D02B93FE9}" srcOrd="0" destOrd="0" presId="urn:microsoft.com/office/officeart/2005/8/layout/vList3#1"/>
    <dgm:cxn modelId="{1D874131-069D-42D1-8D23-8F4A7E0CDEC8}" srcId="{FF6C7F7F-87EB-426C-983C-9F526FDF4456}" destId="{99428EDA-42D8-408B-9E34-1BA49281527F}" srcOrd="0" destOrd="0" parTransId="{012EA41C-5FF2-41F0-81DA-2822EB4BE04A}" sibTransId="{F0627E51-AFC7-45E4-AA8F-F3582FE469BB}"/>
    <dgm:cxn modelId="{8E551CFE-7D66-47F1-AEF5-6DD0B47E2C1A}" type="presParOf" srcId="{DEC5DC51-2506-45F5-B9CC-7B949F9FCB61}" destId="{8A1F553C-8A97-4E1E-B89B-DDFCFA52ADE8}" srcOrd="0" destOrd="0" presId="urn:microsoft.com/office/officeart/2005/8/layout/vList3#1"/>
    <dgm:cxn modelId="{918160DD-1D96-49E9-8EC1-9D44A44D8F65}" type="presParOf" srcId="{8A1F553C-8A97-4E1E-B89B-DDFCFA52ADE8}" destId="{92FBD31C-90DE-46C2-8416-2CBE99D8C78D}" srcOrd="0" destOrd="0" presId="urn:microsoft.com/office/officeart/2005/8/layout/vList3#1"/>
    <dgm:cxn modelId="{7B16F45D-0CE5-423F-8397-F8C092B7BA2F}" type="presParOf" srcId="{8A1F553C-8A97-4E1E-B89B-DDFCFA52ADE8}" destId="{688F09C4-9415-499F-9B4D-0410C17822E1}" srcOrd="1" destOrd="0" presId="urn:microsoft.com/office/officeart/2005/8/layout/vList3#1"/>
    <dgm:cxn modelId="{D97BE2C3-F732-490F-9525-49EE1605EE19}" type="presParOf" srcId="{DEC5DC51-2506-45F5-B9CC-7B949F9FCB61}" destId="{D9A3F138-4292-40FE-87A7-9040668CC3C8}" srcOrd="1" destOrd="0" presId="urn:microsoft.com/office/officeart/2005/8/layout/vList3#1"/>
    <dgm:cxn modelId="{F7B0053F-AC76-4C2E-B9F0-CBF5CB43EE4F}" type="presParOf" srcId="{DEC5DC51-2506-45F5-B9CC-7B949F9FCB61}" destId="{AD6C16AA-EA3F-41EA-9886-9B2975379AAB}" srcOrd="2" destOrd="0" presId="urn:microsoft.com/office/officeart/2005/8/layout/vList3#1"/>
    <dgm:cxn modelId="{FAADE827-F427-4D37-A11E-1D173AEEB952}" type="presParOf" srcId="{AD6C16AA-EA3F-41EA-9886-9B2975379AAB}" destId="{0CB61446-FC0F-4ACC-B9C3-034260E6213F}" srcOrd="0" destOrd="0" presId="urn:microsoft.com/office/officeart/2005/8/layout/vList3#1"/>
    <dgm:cxn modelId="{29AA802A-6501-4C0F-A919-8F2B679FA42D}" type="presParOf" srcId="{AD6C16AA-EA3F-41EA-9886-9B2975379AAB}" destId="{3B27C6B7-EF78-41B7-89DB-0F6D02B93FE9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F09C4-9415-499F-9B4D-0410C17822E1}">
      <dsp:nvSpPr>
        <dsp:cNvPr id="0" name=""/>
        <dsp:cNvSpPr/>
      </dsp:nvSpPr>
      <dsp:spPr>
        <a:xfrm>
          <a:off x="223180" y="1213626"/>
          <a:ext cx="3671404" cy="75209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87630" rIns="827499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Выставка рисунков</a:t>
          </a:r>
          <a:endParaRPr lang="ru-RU" sz="2300" kern="1200" dirty="0"/>
        </a:p>
      </dsp:txBody>
      <dsp:txXfrm>
        <a:off x="223180" y="1213626"/>
        <a:ext cx="3483380" cy="752095"/>
      </dsp:txXfrm>
    </dsp:sp>
    <dsp:sp modelId="{92FBD31C-90DE-46C2-8416-2CBE99D8C78D}">
      <dsp:nvSpPr>
        <dsp:cNvPr id="0" name=""/>
        <dsp:cNvSpPr/>
      </dsp:nvSpPr>
      <dsp:spPr>
        <a:xfrm>
          <a:off x="4451516" y="67430"/>
          <a:ext cx="3280631" cy="304336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B27C6B7-EF78-41B7-89DB-0F6D02B93FE9}">
      <dsp:nvSpPr>
        <dsp:cNvPr id="0" name=""/>
        <dsp:cNvSpPr/>
      </dsp:nvSpPr>
      <dsp:spPr>
        <a:xfrm>
          <a:off x="338499" y="4204900"/>
          <a:ext cx="3488452" cy="89807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"/>
                <a:satMod val="30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tint val="135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87630" rIns="827499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Выставка книг</a:t>
          </a:r>
          <a:endParaRPr lang="ru-RU" sz="2300" kern="1200" dirty="0"/>
        </a:p>
      </dsp:txBody>
      <dsp:txXfrm>
        <a:off x="338499" y="4204900"/>
        <a:ext cx="3263934" cy="898071"/>
      </dsp:txXfrm>
    </dsp:sp>
    <dsp:sp modelId="{0CB61446-FC0F-4ACC-B9C3-034260E6213F}">
      <dsp:nvSpPr>
        <dsp:cNvPr id="0" name=""/>
        <dsp:cNvSpPr/>
      </dsp:nvSpPr>
      <dsp:spPr>
        <a:xfrm>
          <a:off x="4596603" y="3341676"/>
          <a:ext cx="2837468" cy="249087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B6710-F4B4-40AE-8B9B-54ADB33D2A87}" type="datetimeFigureOut">
              <a:rPr lang="ru-RU" smtClean="0"/>
              <a:t>04.12.2014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EEFA1-2A63-4BB9-BFD2-27577F38A1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48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EEFA1-2A63-4BB9-BFD2-27577F38A1C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902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BC38D-C438-4349-A0D2-7EED535C289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B0FA1-C6CA-45CC-89AA-11C44E272004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247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266DA-28C5-4E76-97D6-9579B868CDB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7DDC0-9DA0-49A7-B4CB-8984FD1CEFD1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53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74F9B-6B8A-4E62-95EB-3D23445E43F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AAC7C-0BDB-42B0-96C0-78DA546B813B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1319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7A404-405C-4ACC-A2C0-2767AE3B817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30144-B5CF-4B46-A52D-65C32293D0B8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6925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1FE96-C750-4F9A-A610-F65B1391A44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765EF-D2B9-4077-B022-284BAA9F8DBA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2989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370C-9C6F-4BC3-BB6F-18B34AA083F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0D7FD-A322-4EBA-BBF2-92781A88BBC8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243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F51F6-C537-4F77-83B8-277A45583A09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A9D5E-F44B-4358-A568-DC167C4FB14F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2720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3862D-EB9C-4F1B-83ED-4AB638E14AD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FEA8A-408E-48BE-8797-5CDEDE9BA464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8494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217E2-D171-4408-96E0-E69994029FD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CCA2F-2510-4EF9-9CFB-ECC1176E81B8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2117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ECC63-8ECF-4A39-BE95-73D28487C64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F8F35-A748-44A9-99CA-99422BB2B419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90720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B8242-24C8-467B-A364-427183420051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E295F-C533-4160-A31C-2F99017CC847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0654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2EC42-67EE-4B31-83B5-E4EBE4C898D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28C57-9E90-4A70-BC98-C5A72877E211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5130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ADED9-EAF4-49F0-9965-69BF4EA786D8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8E5A4-1397-4EB1-9076-76E49EE40953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9258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F27C0-76FA-4844-AE71-7DFC9CB0940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64DC2-F9AC-40B1-A2BB-913BAD2EB169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1306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F404E-B4FD-4B38-A62A-273E993A1684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B71B9-4974-4DE7-8943-7EC7B0FBCBFF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7131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18D5E-D872-4518-92B4-274DA01717F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5A87D-BC35-49A3-84A9-F9D62DCC3E8E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14571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DDA3A-5AB3-4194-852A-ED8D0D328F0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4159-87A7-4F7F-BB94-7712DDE4FD74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72461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AEBA2-778B-4A3F-A05D-DFBB34D753B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3D7A7-D795-4001-A55E-A00D9ECC12EF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0912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62DC-4095-47A3-93A7-40E93244B7E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234BA-C57A-4172-9C01-732CE59A9219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7104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81B1B-A0A4-4CDC-91EE-779A5229A41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3922A-4906-4E12-B1C5-2B52BB4AE051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3646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9A416-1379-40DA-9FE1-A79B39B4A67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2B96B-7FE1-4636-A33E-4A074836A688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4288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9F505-E397-4969-A1B2-57835FA43DE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66C4B-6893-4274-BA40-D50698AB0B14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6444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65391-EA43-4862-B702-011494F8431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4FB46-AF2E-4807-B53F-48B85897866D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378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6D361-8CE3-4D03-817F-666E113CE10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D07C8-3D27-4D43-8D79-6CE95E0AADF2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2934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CC0BC-5AAF-4049-A421-EBBBB24443A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2B4D-78C1-4EDE-8E3F-8942D3CED6A7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0921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CF2B7-4F52-49D9-84FD-1C01998B5FB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1C535-BC31-4498-B7CA-428DE485E83F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11696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B9B1E-076E-4830-B306-717A99CC51C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F1BD0-53EF-4580-BDD4-520BFF1FD581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15291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18D5E-D872-4518-92B4-274DA01717F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5A87D-BC35-49A3-84A9-F9D62DCC3E8E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1886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DDA3A-5AB3-4194-852A-ED8D0D328F0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4159-87A7-4F7F-BB94-7712DDE4FD74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58266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AEBA2-778B-4A3F-A05D-DFBB34D753B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3D7A7-D795-4001-A55E-A00D9ECC12EF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036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62DC-4095-47A3-93A7-40E93244B7E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234BA-C57A-4172-9C01-732CE59A9219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58847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81B1B-A0A4-4CDC-91EE-779A5229A41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3922A-4906-4E12-B1C5-2B52BB4AE051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2323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9A416-1379-40DA-9FE1-A79B39B4A67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2B96B-7FE1-4636-A33E-4A074836A688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0086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97EDE-76B2-49C4-A28C-E495080BCC6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36F6C-EA18-4141-B368-ED69434AA35D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793284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9F505-E397-4969-A1B2-57835FA43DE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66C4B-6893-4274-BA40-D50698AB0B14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889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6D361-8CE3-4D03-817F-666E113CE10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D07C8-3D27-4D43-8D79-6CE95E0AADF2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1632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CC0BC-5AAF-4049-A421-EBBBB24443A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2B4D-78C1-4EDE-8E3F-8942D3CED6A7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1566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CF2B7-4F52-49D9-84FD-1C01998B5FB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1C535-BC31-4498-B7CA-428DE485E83F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8394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B9B1E-076E-4830-B306-717A99CC51C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F1BD0-53EF-4580-BDD4-520BFF1FD581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7326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18D5E-D872-4518-92B4-274DA01717F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5A87D-BC35-49A3-84A9-F9D62DCC3E8E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27520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DDA3A-5AB3-4194-852A-ED8D0D328F0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4159-87A7-4F7F-BB94-7712DDE4FD74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39590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AEBA2-778B-4A3F-A05D-DFBB34D753B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3D7A7-D795-4001-A55E-A00D9ECC12EF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7825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62DC-4095-47A3-93A7-40E93244B7E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234BA-C57A-4172-9C01-732CE59A9219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57210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81B1B-A0A4-4CDC-91EE-779A5229A41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3922A-4906-4E12-B1C5-2B52BB4AE051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8282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0A274-D38D-433A-9B75-D9442CAD07F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B7AA0-EFE7-40D6-85DB-1B0EA431D719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6253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9A416-1379-40DA-9FE1-A79B39B4A67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2B96B-7FE1-4636-A33E-4A074836A688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12554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9F505-E397-4969-A1B2-57835FA43DE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66C4B-6893-4274-BA40-D50698AB0B14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41559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6D361-8CE3-4D03-817F-666E113CE10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D07C8-3D27-4D43-8D79-6CE95E0AADF2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2930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CC0BC-5AAF-4049-A421-EBBBB24443A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2B4D-78C1-4EDE-8E3F-8942D3CED6A7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11431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CF2B7-4F52-49D9-84FD-1C01998B5FB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1C535-BC31-4498-B7CA-428DE485E83F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54891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B9B1E-076E-4830-B306-717A99CC51C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F1BD0-53EF-4580-BDD4-520BFF1FD581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85203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18D5E-D872-4518-92B4-274DA01717F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5A87D-BC35-49A3-84A9-F9D62DCC3E8E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14809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DDA3A-5AB3-4194-852A-ED8D0D328F0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4159-87A7-4F7F-BB94-7712DDE4FD74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38580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AEBA2-778B-4A3F-A05D-DFBB34D753B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3D7A7-D795-4001-A55E-A00D9ECC12EF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7493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62DC-4095-47A3-93A7-40E93244B7E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234BA-C57A-4172-9C01-732CE59A9219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8153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C1E04-6227-4BAC-8FE4-83CB9186154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D26B6-390F-4F15-8FCF-FBB4BEF0E356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67984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81B1B-A0A4-4CDC-91EE-779A5229A41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3922A-4906-4E12-B1C5-2B52BB4AE051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19749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9A416-1379-40DA-9FE1-A79B39B4A67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2B96B-7FE1-4636-A33E-4A074836A688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43972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9F505-E397-4969-A1B2-57835FA43DE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66C4B-6893-4274-BA40-D50698AB0B14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08333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6D361-8CE3-4D03-817F-666E113CE10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D07C8-3D27-4D43-8D79-6CE95E0AADF2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41308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CC0BC-5AAF-4049-A421-EBBBB24443A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2B4D-78C1-4EDE-8E3F-8942D3CED6A7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72502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CF2B7-4F52-49D9-84FD-1C01998B5FB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1C535-BC31-4498-B7CA-428DE485E83F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59309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B9B1E-076E-4830-B306-717A99CC51C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F1BD0-53EF-4580-BDD4-520BFF1FD581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8145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18D5E-D872-4518-92B4-274DA01717F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5A87D-BC35-49A3-84A9-F9D62DCC3E8E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96433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DDA3A-5AB3-4194-852A-ED8D0D328F0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4159-87A7-4F7F-BB94-7712DDE4FD74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85193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AEBA2-778B-4A3F-A05D-DFBB34D753B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3D7A7-D795-4001-A55E-A00D9ECC12EF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08902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805EA-E052-4243-8626-994A12781DCF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751AA-B49D-41EE-B6FE-44DCA802897C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57001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62DC-4095-47A3-93A7-40E93244B7E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234BA-C57A-4172-9C01-732CE59A9219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42808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81B1B-A0A4-4CDC-91EE-779A5229A41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3922A-4906-4E12-B1C5-2B52BB4AE051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80744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9A416-1379-40DA-9FE1-A79B39B4A67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2B96B-7FE1-4636-A33E-4A074836A688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85298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9F505-E397-4969-A1B2-57835FA43DE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66C4B-6893-4274-BA40-D50698AB0B14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30128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6D361-8CE3-4D03-817F-666E113CE10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D07C8-3D27-4D43-8D79-6CE95E0AADF2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46822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CC0BC-5AAF-4049-A421-EBBBB24443A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2B4D-78C1-4EDE-8E3F-8942D3CED6A7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41135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CF2B7-4F52-49D9-84FD-1C01998B5FB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1C535-BC31-4498-B7CA-428DE485E83F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29521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B9B1E-076E-4830-B306-717A99CC51C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F1BD0-53EF-4580-BDD4-520BFF1FD581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93187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18D5E-D872-4518-92B4-274DA01717F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5A87D-BC35-49A3-84A9-F9D62DCC3E8E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22029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DDA3A-5AB3-4194-852A-ED8D0D328F06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4159-87A7-4F7F-BB94-7712DDE4FD74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5449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15EB1-CA62-4589-A20B-D237E6A423E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B8D79-20E9-4A61-9F80-945E678EBB0F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87456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AEBA2-778B-4A3F-A05D-DFBB34D753B0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3D7A7-D795-4001-A55E-A00D9ECC12EF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75257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62DC-4095-47A3-93A7-40E93244B7E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234BA-C57A-4172-9C01-732CE59A9219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68765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81B1B-A0A4-4CDC-91EE-779A5229A41B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3922A-4906-4E12-B1C5-2B52BB4AE051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52895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9A416-1379-40DA-9FE1-A79B39B4A67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2B96B-7FE1-4636-A33E-4A074836A688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40381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9F505-E397-4969-A1B2-57835FA43DE2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66C4B-6893-4274-BA40-D50698AB0B14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38118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6D361-8CE3-4D03-817F-666E113CE10D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D07C8-3D27-4D43-8D79-6CE95E0AADF2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16774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CC0BC-5AAF-4049-A421-EBBBB24443AE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2B4D-78C1-4EDE-8E3F-8942D3CED6A7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18044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CF2B7-4F52-49D9-84FD-1C01998B5FBA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1C535-BC31-4498-B7CA-428DE485E83F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07931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B9B1E-076E-4830-B306-717A99CC51C3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F1BD0-53EF-4580-BDD4-520BFF1FD581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218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2A357-0489-46A5-9334-43D8904E3FE7}" type="datetimeFigureOut">
              <a:rPr lang="ru-RU">
                <a:solidFill>
                  <a:srgbClr val="073E87"/>
                </a:solidFill>
              </a:rPr>
              <a:pPr>
                <a:defRPr/>
              </a:pPr>
              <a:t>04.12.2014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E41F3-3F65-4888-B0F8-85833A4819C3}" type="slidenum">
              <a:rPr lang="ru-RU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259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D4162D-52DE-43CE-A09F-716C73025160}" type="datetimeFigureOut">
              <a:rPr lang="ru-RU">
                <a:solidFill>
                  <a:srgbClr val="073E87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04.12.2014</a:t>
            </a:fld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B0FFF2-502E-455C-AB1E-5F07B840ACE2}" type="slidenum">
              <a:rPr lang="ru-RU">
                <a:solidFill>
                  <a:srgbClr val="073E87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406533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498F9E-6D53-45F1-9D91-A015768BCD6C}" type="datetimeFigureOut">
              <a:rPr lang="ru-RU">
                <a:solidFill>
                  <a:srgbClr val="073E87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04.12.2014</a:t>
            </a:fld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315E61-F11C-4065-9562-303D77426DDF}" type="slidenum">
              <a:rPr lang="ru-RU">
                <a:solidFill>
                  <a:srgbClr val="073E87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31958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6F2208-6BA0-4BC3-8919-753977156C6A}" type="datetimeFigureOut">
              <a:rPr lang="ru-RU">
                <a:solidFill>
                  <a:srgbClr val="073E87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04.12.2014</a:t>
            </a:fld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7097D6-545D-41E0-A752-00B3A82F724E}" type="slidenum">
              <a:rPr lang="ru-RU">
                <a:solidFill>
                  <a:srgbClr val="073E87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244747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6F2208-6BA0-4BC3-8919-753977156C6A}" type="datetimeFigureOut">
              <a:rPr lang="ru-RU">
                <a:solidFill>
                  <a:srgbClr val="073E87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04.12.2014</a:t>
            </a:fld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7097D6-545D-41E0-A752-00B3A82F724E}" type="slidenum">
              <a:rPr lang="ru-RU">
                <a:solidFill>
                  <a:srgbClr val="073E87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197289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6F2208-6BA0-4BC3-8919-753977156C6A}" type="datetimeFigureOut">
              <a:rPr lang="ru-RU">
                <a:solidFill>
                  <a:srgbClr val="073E87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04.12.2014</a:t>
            </a:fld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7097D6-545D-41E0-A752-00B3A82F724E}" type="slidenum">
              <a:rPr lang="ru-RU">
                <a:solidFill>
                  <a:srgbClr val="073E87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428511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6F2208-6BA0-4BC3-8919-753977156C6A}" type="datetimeFigureOut">
              <a:rPr lang="ru-RU">
                <a:solidFill>
                  <a:srgbClr val="073E87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04.12.2014</a:t>
            </a:fld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7097D6-545D-41E0-A752-00B3A82F724E}" type="slidenum">
              <a:rPr lang="ru-RU">
                <a:solidFill>
                  <a:srgbClr val="073E87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75830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6F2208-6BA0-4BC3-8919-753977156C6A}" type="datetimeFigureOut">
              <a:rPr lang="ru-RU">
                <a:solidFill>
                  <a:srgbClr val="073E87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04.12.2014</a:t>
            </a:fld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7097D6-545D-41E0-A752-00B3A82F724E}" type="slidenum">
              <a:rPr lang="ru-RU">
                <a:solidFill>
                  <a:srgbClr val="073E87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357112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6F2208-6BA0-4BC3-8919-753977156C6A}" type="datetimeFigureOut">
              <a:rPr lang="ru-RU">
                <a:solidFill>
                  <a:srgbClr val="073E87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04.12.2014</a:t>
            </a:fld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7097D6-545D-41E0-A752-00B3A82F724E}" type="slidenum">
              <a:rPr lang="ru-RU">
                <a:solidFill>
                  <a:srgbClr val="073E87"/>
                </a:solidFill>
                <a:latin typeface="Calibri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73E87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356108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928688" y="428625"/>
            <a:ext cx="7543800" cy="1304925"/>
          </a:xfrm>
        </p:spPr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/>
              <a:t> Проект «Вечная слава героям»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2143116"/>
            <a:ext cx="5214974" cy="34163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>
                <a:ln w="11430"/>
                <a:gradFill>
                  <a:gsLst>
                    <a:gs pos="0">
                      <a:srgbClr val="4584D3">
                        <a:tint val="70000"/>
                        <a:satMod val="245000"/>
                      </a:srgbClr>
                    </a:gs>
                    <a:gs pos="75000">
                      <a:srgbClr val="4584D3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4584D3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rial" charset="0"/>
              </a:rPr>
              <a:t>Николаева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>
                <a:ln w="11430"/>
                <a:gradFill>
                  <a:gsLst>
                    <a:gs pos="0">
                      <a:srgbClr val="4584D3">
                        <a:tint val="70000"/>
                        <a:satMod val="245000"/>
                      </a:srgbClr>
                    </a:gs>
                    <a:gs pos="75000">
                      <a:srgbClr val="4584D3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4584D3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rial" charset="0"/>
              </a:rPr>
              <a:t>Наталья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>
                <a:ln w="11430"/>
                <a:gradFill>
                  <a:gsLst>
                    <a:gs pos="0">
                      <a:srgbClr val="4584D3">
                        <a:tint val="70000"/>
                        <a:satMod val="245000"/>
                      </a:srgbClr>
                    </a:gs>
                    <a:gs pos="75000">
                      <a:srgbClr val="4584D3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4584D3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rial" charset="0"/>
              </a:rPr>
              <a:t>Петровна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ln w="11430"/>
              <a:gradFill>
                <a:gsLst>
                  <a:gs pos="0">
                    <a:srgbClr val="4584D3">
                      <a:tint val="70000"/>
                      <a:satMod val="245000"/>
                    </a:srgbClr>
                  </a:gs>
                  <a:gs pos="75000">
                    <a:srgbClr val="4584D3">
                      <a:tint val="90000"/>
                      <a:shade val="60000"/>
                      <a:satMod val="240000"/>
                    </a:srgbClr>
                  </a:gs>
                  <a:gs pos="100000">
                    <a:srgbClr val="4584D3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 муниципального дошкольного образовательного учреждения</a:t>
            </a:r>
            <a:endParaRPr lang="ru-RU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rial" charset="0"/>
              </a:rPr>
              <a:t> Итатский детский сад </a:t>
            </a:r>
            <a:r>
              <a:rPr lang="ru-RU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rial" charset="0"/>
              </a:rPr>
              <a:t>№1 «</a:t>
            </a:r>
            <a:r>
              <a:rPr lang="ru-RU" b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rial" charset="0"/>
              </a:rPr>
              <a:t>Гусельки</a:t>
            </a:r>
            <a:r>
              <a:rPr lang="ru-RU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rial" charset="0"/>
              </a:rPr>
              <a:t>»</a:t>
            </a:r>
            <a:endParaRPr lang="ru-RU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819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4" t="35649" r="28386" b="37390"/>
          <a:stretch>
            <a:fillRect/>
          </a:stretch>
        </p:blipFill>
        <p:spPr>
          <a:xfrm>
            <a:off x="5786438" y="1928813"/>
            <a:ext cx="2801937" cy="3714750"/>
          </a:xfrm>
          <a:noFill/>
        </p:spPr>
      </p:pic>
      <p:pic>
        <p:nvPicPr>
          <p:cNvPr id="2" name="Pesni-voennyh-let-Na-bezymyannoy-vysoteminus(muzbar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1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764">
        <p14:honeycomb/>
      </p:transition>
    </mc:Choice>
    <mc:Fallback>
      <p:transition spd="slow" advTm="5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151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4"/>
            <a:ext cx="4572000" cy="185845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Презентация проекта: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Праздничное мероприятие "Встреча с воинами интернационалистами".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534747"/>
      </p:ext>
    </p:extLst>
  </p:cSld>
  <p:clrMapOvr>
    <a:masterClrMapping/>
  </p:clrMapOvr>
  <p:transition spd="slow" advTm="7073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мои документы\Музей\SDC119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672" t="11928" r="5440"/>
          <a:stretch>
            <a:fillRect/>
          </a:stretch>
        </p:blipFill>
        <p:spPr>
          <a:xfrm>
            <a:off x="3857625" y="3857625"/>
            <a:ext cx="2009775" cy="27146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»</a:t>
            </a:r>
          </a:p>
        </p:txBody>
      </p:sp>
      <p:pic>
        <p:nvPicPr>
          <p:cNvPr id="19460" name="Picture 4" descr="C:\Users\USER\Desktop\мои документы\Музей\SDC11941.JPG"/>
          <p:cNvPicPr>
            <a:picLocks noChangeAspect="1" noChangeArrowheads="1"/>
          </p:cNvPicPr>
          <p:nvPr/>
        </p:nvPicPr>
        <p:blipFill>
          <a:blip r:embed="rId3"/>
          <a:srcRect t="30302" b="22305"/>
          <a:stretch>
            <a:fillRect/>
          </a:stretch>
        </p:blipFill>
        <p:spPr bwMode="auto">
          <a:xfrm>
            <a:off x="3357563" y="285750"/>
            <a:ext cx="3219450" cy="114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7413" name="Picture 5" descr="C:\Users\USER\Desktop\мои документы\Музей\SDC119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025" y="2960688"/>
            <a:ext cx="2935288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C:\Users\USER\Desktop\мои документы\Музей\SDC11949.JPG"/>
          <p:cNvPicPr>
            <a:picLocks noChangeAspect="1" noChangeArrowheads="1"/>
          </p:cNvPicPr>
          <p:nvPr/>
        </p:nvPicPr>
        <p:blipFill>
          <a:blip r:embed="rId5"/>
          <a:srcRect b="18419"/>
          <a:stretch>
            <a:fillRect/>
          </a:stretch>
        </p:blipFill>
        <p:spPr bwMode="auto">
          <a:xfrm rot="20595401">
            <a:off x="195263" y="1668463"/>
            <a:ext cx="2917825" cy="178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9463" name="Picture 8" descr="C:\Users\USER\Desktop\мои документы\Музей\SDC11952.JPG"/>
          <p:cNvPicPr>
            <a:picLocks noChangeAspect="1" noChangeArrowheads="1"/>
          </p:cNvPicPr>
          <p:nvPr/>
        </p:nvPicPr>
        <p:blipFill>
          <a:blip r:embed="rId6"/>
          <a:srcRect r="7318" b="19428"/>
          <a:stretch>
            <a:fillRect/>
          </a:stretch>
        </p:blipFill>
        <p:spPr bwMode="auto">
          <a:xfrm rot="864409">
            <a:off x="6746875" y="1560513"/>
            <a:ext cx="1911350" cy="221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9464" name="Picture 9" descr="C:\Users\USER\Desktop\мои документы\Музей\SDC1195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111365">
            <a:off x="6567488" y="4095750"/>
            <a:ext cx="1895475" cy="252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9465" name="Picture 10" descr="C:\Users\USER\Desktop\мои документы\Музей\SDC11983.JPG"/>
          <p:cNvPicPr>
            <a:picLocks noChangeAspect="1" noChangeArrowheads="1"/>
          </p:cNvPicPr>
          <p:nvPr/>
        </p:nvPicPr>
        <p:blipFill>
          <a:blip r:embed="rId8"/>
          <a:srcRect b="11839"/>
          <a:stretch>
            <a:fillRect/>
          </a:stretch>
        </p:blipFill>
        <p:spPr bwMode="auto">
          <a:xfrm rot="20726872">
            <a:off x="1058863" y="3937000"/>
            <a:ext cx="2079625" cy="244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Скругленный прямоугольник 9"/>
          <p:cNvSpPr/>
          <p:nvPr/>
        </p:nvSpPr>
        <p:spPr>
          <a:xfrm>
            <a:off x="3286116" y="2071678"/>
            <a:ext cx="3071834" cy="15716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prstClr val="black"/>
                </a:solidFill>
              </a:rPr>
              <a:t>Мини –музей «Боевая слава</a:t>
            </a:r>
          </a:p>
        </p:txBody>
      </p:sp>
    </p:spTree>
    <p:extLst>
      <p:ext uri="{BB962C8B-B14F-4D97-AF65-F5344CB8AC3E}">
        <p14:creationId xmlns:p14="http://schemas.microsoft.com/office/powerpoint/2010/main" val="1399300026"/>
      </p:ext>
    </p:extLst>
  </p:cSld>
  <p:clrMapOvr>
    <a:masterClrMapping/>
  </p:clrMapOvr>
  <p:transition spd="slow" advTm="8644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\Патриотическое\SDC11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84784"/>
            <a:ext cx="3713022" cy="495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1700808"/>
            <a:ext cx="3466013" cy="523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ru-RU" sz="2800" dirty="0" smtClean="0"/>
              <a:t>Оформление стенда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6862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7">
        <p14:prism isContent="1"/>
      </p:transition>
    </mc:Choice>
    <mc:Fallback>
      <p:transition spd="slow" advTm="15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осень 2011г\SAM_04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286116" y="2714620"/>
            <a:ext cx="2643206" cy="1984612"/>
          </a:xfrm>
          <a:prstGeom prst="roundRect">
            <a:avLst>
              <a:gd name="adj" fmla="val 14869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Экскурсии по поселку</a:t>
            </a:r>
          </a:p>
        </p:txBody>
      </p:sp>
      <p:pic>
        <p:nvPicPr>
          <p:cNvPr id="16388" name="Picture 4" descr="H:\осень 2011г\SAM_0432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09533" y="1428736"/>
            <a:ext cx="2590801" cy="1943101"/>
          </a:xfrm>
          <a:prstGeom prst="roundRect">
            <a:avLst>
              <a:gd name="adj" fmla="val 158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9" name="Picture 5" descr="H:\осень 2011г\SAM_0422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 rot="20985265">
            <a:off x="125971" y="4269120"/>
            <a:ext cx="2721863" cy="2041398"/>
          </a:xfrm>
          <a:prstGeom prst="roundRect">
            <a:avLst>
              <a:gd name="adj" fmla="val 138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90" name="Picture 6" descr="C:\Users\USER\Desktop\мои документы\Музей\SDC12084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 rot="570766">
            <a:off x="6078723" y="4350719"/>
            <a:ext cx="2710772" cy="2033494"/>
          </a:xfrm>
          <a:prstGeom prst="roundRect">
            <a:avLst>
              <a:gd name="adj" fmla="val 1819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91" name="Picture 8" descr="SAM_0111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6286512" y="1421513"/>
            <a:ext cx="2571768" cy="1929687"/>
          </a:xfrm>
          <a:prstGeom prst="roundRect">
            <a:avLst>
              <a:gd name="adj" fmla="val 1383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8344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18">
        <p14:conveyor dir="l"/>
      </p:transition>
    </mc:Choice>
    <mc:Fallback>
      <p:transition spd="slow" advTm="12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мои документы\Музей\SDC1206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86438" y="4286250"/>
            <a:ext cx="2922587" cy="21923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6" name="Picture 5" descr="C:\Users\USER\Desktop\мои документы\Музей\SDC120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285750"/>
            <a:ext cx="2762250" cy="207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3557" name="Picture 6" descr="C:\Users\USER\Desktop\мои документы\Музей\SDC120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4286250"/>
            <a:ext cx="2792412" cy="209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2534" name="Picture 6" descr="C:\Users\USER\Desktop\мои документы\Музей\SDC120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3" y="285750"/>
            <a:ext cx="26670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5-конечная звезда 7"/>
          <p:cNvSpPr/>
          <p:nvPr/>
        </p:nvSpPr>
        <p:spPr>
          <a:xfrm>
            <a:off x="1571604" y="642918"/>
            <a:ext cx="6215106" cy="4286280"/>
          </a:xfrm>
          <a:prstGeom prst="star5">
            <a:avLst/>
          </a:prstGeom>
        </p:spPr>
        <p:style>
          <a:lnRef idx="2">
            <a:schemeClr val="accent5"/>
          </a:lnRef>
          <a:fillRef idx="1003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</a:rPr>
              <a:t>Встреча с воинами интернационалистами</a:t>
            </a:r>
            <a:endParaRPr lang="ru-RU" sz="1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5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891">
        <p14:vortex dir="r"/>
      </p:transition>
    </mc:Choice>
    <mc:Fallback>
      <p:transition spd="slow" advTm="18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Сюжетно-ролевая игра, игры, танцы</a:t>
            </a:r>
          </a:p>
        </p:txBody>
      </p:sp>
      <p:pic>
        <p:nvPicPr>
          <p:cNvPr id="21507" name="Picture 2" descr="C:\Users\USER\Desktop\мои документы\Музей\SDC1197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77111">
            <a:off x="5241131" y="1285875"/>
            <a:ext cx="3122612" cy="2341562"/>
          </a:xfrm>
          <a:noFill/>
        </p:spPr>
      </p:pic>
      <p:pic>
        <p:nvPicPr>
          <p:cNvPr id="21508" name="Picture 3" descr="C:\Users\USER\Desktop\мои документы\Музей\SDC119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3803650"/>
            <a:ext cx="365442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C:\Users\USER\Desktop\мои документы\Музей\SDC119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913188"/>
            <a:ext cx="352425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C:\Users\USER\Desktop\мои документы\Музей\SDC119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5613">
            <a:off x="808038" y="1285875"/>
            <a:ext cx="304323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588896"/>
      </p:ext>
    </p:extLst>
  </p:cSld>
  <p:clrMapOvr>
    <a:masterClrMapping/>
  </p:clrMapOvr>
  <p:transition spd="slow" advTm="2720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мои документы\Музей\SDC11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3281363" y="2674938"/>
            <a:ext cx="2589212" cy="345122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Выставка книг о войне</a:t>
            </a:r>
          </a:p>
        </p:txBody>
      </p:sp>
      <p:pic>
        <p:nvPicPr>
          <p:cNvPr id="4" name="Picture 2" descr="C:\Users\USER\Desktop\мои документы\Музей\SDC11958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75856" y="2708920"/>
            <a:ext cx="2589212" cy="345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USER\Desktop\мои документы\Музей\SDC119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1357313"/>
            <a:ext cx="3929063" cy="523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767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758">
        <p:blinds dir="vert"/>
      </p:transition>
    </mc:Choice>
    <mc:Fallback>
      <p:transition spd="slow" advTm="1758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357158" y="357166"/>
          <a:ext cx="8229600" cy="6096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847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4792">
        <p:checker/>
      </p:transition>
    </mc:Choice>
    <mc:Fallback>
      <p:transition spd="slow" advTm="479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Знакомство с памятниками Тяжинского района</a:t>
            </a:r>
          </a:p>
        </p:txBody>
      </p:sp>
      <p:pic>
        <p:nvPicPr>
          <p:cNvPr id="20483" name="Picture 5" descr="SAM_01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928813"/>
            <a:ext cx="2406650" cy="1804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8436" name="Picture 6" descr="SAM_01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4286256"/>
            <a:ext cx="2590800" cy="1943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5" name="Picture 9" descr="SAM_0157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857752" y="1857364"/>
            <a:ext cx="3527425" cy="47529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773332185"/>
      </p:ext>
    </p:extLst>
  </p:cSld>
  <p:clrMapOvr>
    <a:masterClrMapping/>
  </p:clrMapOvr>
  <p:transition spd="slow" advTm="3556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673118"/>
            <a:ext cx="7560840" cy="3919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Образовательная область: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Речевое развитие, познание, художественно-эстетическое развитие.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Вид проекта: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исследовательский. 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Актуальность темы: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Что такое память о Великой Победе для всех нас? Это, конечно, в первую очередь память о великих сражениях и великих подвигах, о богатырском народном порыве, о величии духа, проявленном нацией в борьбе с врагом. Но есть и другое измерение - житейское. Это семейная память о наших родных и близких.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3493485"/>
      </p:ext>
    </p:extLst>
  </p:cSld>
  <p:clrMapOvr>
    <a:masterClrMapping/>
  </p:clrMapOvr>
  <p:transition spd="slow" advTm="14929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630816"/>
            <a:ext cx="4572000" cy="35963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Цель проекта: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Донести до подрастающего поколения значение Победы советского народа в Великой Отечественной войне.</a:t>
            </a:r>
            <a:endParaRPr lang="ru-RU" sz="1600" dirty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Вызвать интерес к военной  истории нашей Родины, армии, народа. Помочь детям сохранить в памяти этот светлый праздник.</a:t>
            </a:r>
            <a:endParaRPr lang="ru-RU" sz="1600" dirty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Активизировать работу по пропаганде патриотического воспитания через все доступные средства. 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345085"/>
      </p:ext>
    </p:extLst>
  </p:cSld>
  <p:clrMapOvr>
    <a:masterClrMapping/>
  </p:clrMapOvr>
  <p:transition spd="slow" advTm="234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92501"/>
            <a:ext cx="7128792" cy="4043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Задачи проекта: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Создать условия для восприятия целостной картины самой кровопролитной и страшной из войн в истории человечества.</a:t>
            </a:r>
            <a:endParaRPr lang="ru-RU" sz="1600" dirty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Формировать гражданственность, чувство любви и гордости к Родине на основе изучения военной истории Отечества.</a:t>
            </a:r>
            <a:endParaRPr lang="ru-RU" sz="1600" dirty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Развивать способности в восприятии и анализе литературных произведений, живописи, музыки, театра, кино, архитектуры. Учить выражать свои чувства, обогащать словарный запас.</a:t>
            </a:r>
            <a:endParaRPr lang="ru-RU" sz="1600" dirty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Прививать любовь к песням военных лет. Воспитывать чувство солидарности, дружбы, сопричастности.</a:t>
            </a:r>
            <a:endParaRPr lang="ru-RU" sz="1600" dirty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Ориентировать родителей на гражданское воспитание детей в семье.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529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176">
        <p14:vortex dir="r"/>
      </p:transition>
    </mc:Choice>
    <mc:Fallback>
      <p:transition spd="slow" advTm="401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24305"/>
            <a:ext cx="4572000" cy="20697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Возраст участников проекта: 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воспитанники старшего дошкольного возраста, педагоги ДОУ, родители.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Продолжительность проекта: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кратковременный. 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026" name="Picture 2" descr="C:\Users\USER\Desktop\Фото\Патриотическое\SDC11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22" y="2403765"/>
            <a:ext cx="5040560" cy="378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16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1535">
        <p:checker/>
      </p:transition>
    </mc:Choice>
    <mc:Fallback>
      <p:transition spd="slow" advTm="11535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58847"/>
            <a:ext cx="90364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ea typeface="Calibri"/>
                <a:cs typeface="Times New Roman"/>
              </a:rPr>
              <a:t>Основные формы реализации проекта: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ea typeface="Calibri"/>
                <a:cs typeface="Times New Roman"/>
              </a:rPr>
              <a:t>*анкета</a:t>
            </a:r>
            <a:r>
              <a:rPr lang="ru-RU" dirty="0">
                <a:ea typeface="Calibri"/>
                <a:cs typeface="Times New Roman"/>
              </a:rPr>
              <a:t>;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ea typeface="Calibri"/>
                <a:cs typeface="Times New Roman"/>
              </a:rPr>
              <a:t>*экскурсии </a:t>
            </a:r>
            <a:r>
              <a:rPr lang="ru-RU" dirty="0">
                <a:ea typeface="Calibri"/>
                <a:cs typeface="Times New Roman"/>
              </a:rPr>
              <a:t>к памятнику; экскурсия к мемориальной доске «Воинам интернационалистам» </a:t>
            </a:r>
          </a:p>
          <a:p>
            <a:pPr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экскурсия в комнату «мини-музей памяти  Александра </a:t>
            </a:r>
            <a:r>
              <a:rPr lang="ru-RU" dirty="0" err="1">
                <a:ea typeface="Calibri"/>
                <a:cs typeface="Times New Roman"/>
              </a:rPr>
              <a:t>Изупова</a:t>
            </a:r>
            <a:r>
              <a:rPr lang="ru-RU" dirty="0">
                <a:ea typeface="Calibri"/>
                <a:cs typeface="Times New Roman"/>
              </a:rPr>
              <a:t>».</a:t>
            </a:r>
          </a:p>
          <a:p>
            <a:pPr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знакомство с улицами поселка носящими имена героев Великой Отечественной войны и воинов-интернационалистов.</a:t>
            </a:r>
          </a:p>
          <a:p>
            <a:pPr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чтение документальной и детской художественной литературы, заучивание стихов, песен;</a:t>
            </a:r>
          </a:p>
          <a:p>
            <a:pPr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беседы-рассказы: «Пусть всегда будет мир», «Война и дети», «Героические поступки, мужество, отвага, честь и достоинство».</a:t>
            </a:r>
          </a:p>
          <a:p>
            <a:pPr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встреча с воинами-интернационалистами.</a:t>
            </a:r>
          </a:p>
          <a:p>
            <a:pPr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родительское собрание "Наши деды - славные победы";</a:t>
            </a:r>
          </a:p>
          <a:p>
            <a:pPr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оформление тематического уголка "Гордимся Вашим подвигом" ;</a:t>
            </a:r>
          </a:p>
          <a:p>
            <a:pPr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выставка детских рисунков "Это день Победы"</a:t>
            </a:r>
          </a:p>
          <a:p>
            <a:pPr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праздник  "Победа входит в каждый двор";</a:t>
            </a:r>
          </a:p>
        </p:txBody>
      </p:sp>
    </p:spTree>
    <p:extLst>
      <p:ext uri="{BB962C8B-B14F-4D97-AF65-F5344CB8AC3E}">
        <p14:creationId xmlns:p14="http://schemas.microsoft.com/office/powerpoint/2010/main" val="974672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2941">
        <p14:warp dir="in"/>
      </p:transition>
    </mc:Choice>
    <mc:Fallback>
      <p:transition spd="slow" advTm="529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4572000" cy="4109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Обеспечение: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учебно-методическое: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Жариков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А. Растите детей патриотами. М.: Просвещение,1980.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Виноградова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М.,Соколова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М.Моя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страна -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Россия.М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.: Просвещение, 2001.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Никонова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Л.Патриотическое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воспитание детей старшего дошкольного возраста. Минск. 1991.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Побединская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Л.Ради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жизни на земле: сборник сценариев. М.: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Тв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- центр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22385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9174">
        <p:cut/>
      </p:transition>
    </mc:Choice>
    <mc:Fallback>
      <p:transition advTm="9174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4572000" cy="37246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Предполагаемый результат: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Опрос-анкетирование, где дети покажут свои знания. Активное участие детей в выставках, дискуссиях, различных видах деятельности. Способность воспринимать и анализировать искусство (литературу, живопись, фильмы и т.д.), выражать собственное мнение по предлагаемым вопросам, на основе выработанных ценностей, умение сопереживать, оказывать посильную помощь.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353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4952">
        <p:blinds dir="vert"/>
      </p:transition>
    </mc:Choice>
    <mc:Fallback>
      <p:transition spd="slow" advTm="24952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4572000" cy="2768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atin typeface="Times New Roman"/>
                <a:ea typeface="Times New Roman"/>
                <a:cs typeface="Times New Roman"/>
              </a:rPr>
              <a:t>Продукт проектной деятельности: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Создание мини-музея «Боевая слава», выставка рисунков «Это день Победы»,  оформление стенда для родителей «День Победы», выставка книг «О войне», изготовление атрибутов к военным играм «Разведчики», «Моряки», создание альбома «Памятники погибшим в годы войны». 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451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26290">
        <p14:pan dir="u"/>
      </p:transition>
    </mc:Choice>
    <mc:Fallback>
      <p:transition spd="slow" advTm="262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582</Words>
  <Application>Microsoft Office PowerPoint</Application>
  <PresentationFormat>Экран (4:3)</PresentationFormat>
  <Paragraphs>62</Paragraphs>
  <Slides>18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Волна</vt:lpstr>
      <vt:lpstr>1_Волна</vt:lpstr>
      <vt:lpstr>2_Волна</vt:lpstr>
      <vt:lpstr>3_Волна</vt:lpstr>
      <vt:lpstr>4_Волна</vt:lpstr>
      <vt:lpstr>5_Волна</vt:lpstr>
      <vt:lpstr>6_Волна</vt:lpstr>
      <vt:lpstr>7_Волна</vt:lpstr>
      <vt:lpstr> Проект «Вечная слава героям»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»</vt:lpstr>
      <vt:lpstr>Презентация PowerPoint</vt:lpstr>
      <vt:lpstr>Экскурсии по поселку</vt:lpstr>
      <vt:lpstr>Презентация PowerPoint</vt:lpstr>
      <vt:lpstr>Сюжетно-ролевая игра, игры, танцы</vt:lpstr>
      <vt:lpstr>Выставка книг о войне</vt:lpstr>
      <vt:lpstr>Презентация PowerPoint</vt:lpstr>
      <vt:lpstr>Знакомство с памятниками Тяжинского района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Проект «Вечная слава героям»</dc:title>
  <dc:creator>USER</dc:creator>
  <cp:lastModifiedBy>USER</cp:lastModifiedBy>
  <cp:revision>22</cp:revision>
  <dcterms:created xsi:type="dcterms:W3CDTF">2014-11-06T09:08:26Z</dcterms:created>
  <dcterms:modified xsi:type="dcterms:W3CDTF">2014-12-04T13:14:53Z</dcterms:modified>
</cp:coreProperties>
</file>